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</p:sldMasterIdLst>
  <p:notesMasterIdLst>
    <p:notesMasterId r:id="rId8"/>
  </p:notesMasterIdLst>
  <p:handoutMasterIdLst>
    <p:handoutMasterId r:id="rId9"/>
  </p:handoutMasterIdLst>
  <p:sldIdLst>
    <p:sldId id="379" r:id="rId6"/>
    <p:sldId id="446" r:id="rId7"/>
  </p:sldIdLst>
  <p:sldSz cx="12192000" cy="6858000"/>
  <p:notesSz cx="6400800" cy="11736388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B0F0"/>
    <a:srgbClr val="FFC000"/>
    <a:srgbClr val="CCDD44"/>
    <a:srgbClr val="FFFFFF"/>
    <a:srgbClr val="ED7D31"/>
    <a:srgbClr val="4472C4"/>
    <a:srgbClr val="C1D72E"/>
    <a:srgbClr val="86951B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2364" autoAdjust="0"/>
  </p:normalViewPr>
  <p:slideViewPr>
    <p:cSldViewPr snapToGrid="0" snapToObjects="1">
      <p:cViewPr varScale="1">
        <p:scale>
          <a:sx n="68" d="100"/>
          <a:sy n="68" d="100"/>
        </p:scale>
        <p:origin x="720" y="5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57" d="100"/>
          <a:sy n="57" d="100"/>
        </p:scale>
        <p:origin x="20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14/09/2018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9/14/2018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9088" y="1466850"/>
            <a:ext cx="7038976" cy="3960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5648138"/>
            <a:ext cx="5120640" cy="46212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6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23"/>
            <a:ext cx="12207195" cy="68631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2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14/09/2018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660" r:id="rId2"/>
    <p:sldLayoutId id="2147483708" r:id="rId3"/>
    <p:sldLayoutId id="2147483736" r:id="rId4"/>
    <p:sldLayoutId id="2147483712" r:id="rId5"/>
    <p:sldLayoutId id="2147483714" r:id="rId6"/>
    <p:sldLayoutId id="2147483715" r:id="rId7"/>
    <p:sldLayoutId id="2147483698" r:id="rId8"/>
    <p:sldLayoutId id="2147483664" r:id="rId9"/>
    <p:sldLayoutId id="2147483650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676" r:id="rId16"/>
    <p:sldLayoutId id="2147483663" r:id="rId17"/>
    <p:sldLayoutId id="2147483667" r:id="rId18"/>
    <p:sldLayoutId id="2147483718" r:id="rId19"/>
    <p:sldLayoutId id="2147483672" r:id="rId20"/>
    <p:sldLayoutId id="2147483669" r:id="rId21"/>
    <p:sldLayoutId id="2147483677" r:id="rId22"/>
    <p:sldLayoutId id="214748371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emf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5" name="Rectángulo 14"/>
          <p:cNvSpPr/>
          <p:nvPr/>
        </p:nvSpPr>
        <p:spPr>
          <a:xfrm>
            <a:off x="2376575" y="5649595"/>
            <a:ext cx="9512489" cy="384694"/>
          </a:xfrm>
          <a:prstGeom prst="rect">
            <a:avLst/>
          </a:prstGeom>
        </p:spPr>
        <p:txBody>
          <a:bodyPr wrap="square" lIns="76176" tIns="38087" rIns="76176" bIns="38087">
            <a:spAutoFit/>
          </a:bodyPr>
          <a:lstStyle/>
          <a:p>
            <a:pPr algn="r"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2000" b="1" i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Propuesta de </a:t>
            </a:r>
            <a:r>
              <a:rPr lang="es-ES_tradnl" sz="2000" b="1" i="1" dirty="0" smtClean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servicio para el apoyo en el proceso de transformación ágil</a:t>
            </a:r>
            <a:endParaRPr lang="es-ES_tradnl" sz="2000" b="1" i="1" dirty="0">
              <a:solidFill>
                <a:schemeClr val="bg1"/>
              </a:solidFill>
              <a:latin typeface="Arial Narrow" panose="020B0606020202030204" pitchFamily="34" charset="0"/>
              <a:ea typeface="ＭＳ Ｐゴシック" charset="-128"/>
            </a:endParaRPr>
          </a:p>
        </p:txBody>
      </p:sp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359342" y="4615119"/>
            <a:ext cx="1962027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 smtClean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Coach Ágil</a:t>
            </a:r>
            <a:endParaRPr lang="es-ES_tradnl" sz="3300" b="1" dirty="0">
              <a:solidFill>
                <a:schemeClr val="bg1"/>
              </a:solidFill>
              <a:latin typeface="Arial Narrow" panose="020B0606020202030204" pitchFamily="34" charset="0"/>
              <a:ea typeface="ＭＳ Ｐゴシック" charset="-128"/>
            </a:endParaRPr>
          </a:p>
        </p:txBody>
      </p:sp>
      <p:sp>
        <p:nvSpPr>
          <p:cNvPr id="8" name="Rectángulo 16"/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  <p:pic>
        <p:nvPicPr>
          <p:cNvPr id="1026" name="Picture 2" descr="Resultado de imagen para exper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56" y="3026435"/>
            <a:ext cx="3627382" cy="12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de flecha 8"/>
          <p:cNvCxnSpPr/>
          <p:nvPr/>
        </p:nvCxnSpPr>
        <p:spPr>
          <a:xfrm flipV="1">
            <a:off x="1885908" y="3509131"/>
            <a:ext cx="8857652" cy="42203"/>
          </a:xfrm>
          <a:prstGeom prst="straightConnector1">
            <a:avLst/>
          </a:prstGeom>
          <a:ln w="92075">
            <a:solidFill>
              <a:srgbClr val="CC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</a:t>
            </a:r>
            <a:r>
              <a:rPr lang="es-CO" dirty="0"/>
              <a:t>Plan </a:t>
            </a:r>
            <a:r>
              <a:rPr lang="es-CO" smtClean="0"/>
              <a:t>Trabajo Semana </a:t>
            </a:r>
            <a:endParaRPr lang="es-CO" dirty="0"/>
          </a:p>
        </p:txBody>
      </p:sp>
      <p:sp>
        <p:nvSpPr>
          <p:cNvPr id="6" name="Elipse 5"/>
          <p:cNvSpPr/>
          <p:nvPr/>
        </p:nvSpPr>
        <p:spPr>
          <a:xfrm>
            <a:off x="5907480" y="3144080"/>
            <a:ext cx="814508" cy="814508"/>
          </a:xfrm>
          <a:prstGeom prst="ellipse">
            <a:avLst/>
          </a:prstGeom>
          <a:solidFill>
            <a:srgbClr val="4582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Elipse 6"/>
          <p:cNvSpPr/>
          <p:nvPr/>
        </p:nvSpPr>
        <p:spPr>
          <a:xfrm>
            <a:off x="7638170" y="3144080"/>
            <a:ext cx="814508" cy="814508"/>
          </a:xfrm>
          <a:prstGeom prst="ellipse">
            <a:avLst/>
          </a:prstGeom>
          <a:solidFill>
            <a:srgbClr val="60B2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Elipse 7"/>
          <p:cNvSpPr/>
          <p:nvPr/>
        </p:nvSpPr>
        <p:spPr>
          <a:xfrm>
            <a:off x="8961606" y="3144080"/>
            <a:ext cx="814508" cy="814508"/>
          </a:xfrm>
          <a:prstGeom prst="ellipse">
            <a:avLst/>
          </a:prstGeom>
          <a:solidFill>
            <a:srgbClr val="D0E4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Elipse 9"/>
          <p:cNvSpPr/>
          <p:nvPr/>
        </p:nvSpPr>
        <p:spPr>
          <a:xfrm>
            <a:off x="1872344" y="3415184"/>
            <a:ext cx="245794" cy="252263"/>
          </a:xfrm>
          <a:prstGeom prst="ellipse">
            <a:avLst/>
          </a:prstGeom>
          <a:solidFill>
            <a:schemeClr val="bg1"/>
          </a:solidFill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Lágrima 10"/>
          <p:cNvSpPr/>
          <p:nvPr/>
        </p:nvSpPr>
        <p:spPr>
          <a:xfrm rot="8038647">
            <a:off x="1596098" y="2180257"/>
            <a:ext cx="798286" cy="812800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26" name="Picture 2" descr="https://static.thenounproject.com/png/657007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50" y="2349059"/>
            <a:ext cx="624382" cy="62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34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F58588-576D-46D5-80D6-8A24D7A02F27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bffbd67-204f-4941-9f8d-5e376a982f9f"/>
  </ds:schemaRefs>
</ds:datastoreItem>
</file>

<file path=customXml/itemProps3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18524</TotalTime>
  <Words>20</Words>
  <Application>Microsoft Office PowerPoint</Application>
  <PresentationFormat>Panorámica</PresentationFormat>
  <Paragraphs>5</Paragraphs>
  <Slides>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9" baseType="lpstr">
      <vt:lpstr>ＭＳ Ｐゴシック</vt:lpstr>
      <vt:lpstr>Arial</vt:lpstr>
      <vt:lpstr>Arial Narrow</vt:lpstr>
      <vt:lpstr>Calibri</vt:lpstr>
      <vt:lpstr>Calibri Light</vt:lpstr>
      <vt:lpstr>Tahoma</vt:lpstr>
      <vt:lpstr>Tema de Office</vt:lpstr>
      <vt:lpstr>Presentación de PowerPoint</vt:lpstr>
      <vt:lpstr> Plan Trabajo Semana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Rene</cp:lastModifiedBy>
  <cp:revision>432</cp:revision>
  <cp:lastPrinted>2018-05-14T12:53:52Z</cp:lastPrinted>
  <dcterms:created xsi:type="dcterms:W3CDTF">2017-11-17T14:24:31Z</dcterms:created>
  <dcterms:modified xsi:type="dcterms:W3CDTF">2018-09-14T22:03:19Z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0x010100C15E1556E0398F46BEA9DAB275CB50C4</vt:lpwstr>
  </property>
  <property fmtid="{D5CDD505-2E9C-101B-9397-08002B2CF9AE}" pid="3" name="_dlc_DocIdItemGuid">
    <vt:lpwstr>bfc61f4c-0d59-42e9-b456-d5e117604110</vt:lpwstr>
  </property>
</Properties>
</file>